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8" r:id="rId3"/>
    <p:sldId id="257" r:id="rId4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CE28AC-62FB-489F-9156-4D41F95D4A9D}" v="28" dt="2023-03-20T14:09:56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88" autoAdjust="0"/>
    <p:restoredTop sz="94322" autoAdjust="0"/>
  </p:normalViewPr>
  <p:slideViewPr>
    <p:cSldViewPr snapToGrid="0">
      <p:cViewPr>
        <p:scale>
          <a:sx n="50" d="100"/>
          <a:sy n="50" d="100"/>
        </p:scale>
        <p:origin x="30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Driscoll" userId="S::edriscoll@wilmlibrary.org::ebdbe751-4179-45e2-9676-de7b5082762a" providerId="AD" clId="Web-{E5CE28AC-62FB-489F-9156-4D41F95D4A9D}"/>
    <pc:docChg chg="modSld">
      <pc:chgData name="Erin Driscoll" userId="S::edriscoll@wilmlibrary.org::ebdbe751-4179-45e2-9676-de7b5082762a" providerId="AD" clId="Web-{E5CE28AC-62FB-489F-9156-4D41F95D4A9D}" dt="2023-03-20T14:09:56.534" v="13" actId="20577"/>
      <pc:docMkLst>
        <pc:docMk/>
      </pc:docMkLst>
      <pc:sldChg chg="modSp">
        <pc:chgData name="Erin Driscoll" userId="S::edriscoll@wilmlibrary.org::ebdbe751-4179-45e2-9676-de7b5082762a" providerId="AD" clId="Web-{E5CE28AC-62FB-489F-9156-4D41F95D4A9D}" dt="2023-03-20T14:09:56.534" v="13" actId="20577"/>
        <pc:sldMkLst>
          <pc:docMk/>
          <pc:sldMk cId="3569709968" sldId="256"/>
        </pc:sldMkLst>
        <pc:spChg chg="mod">
          <ac:chgData name="Erin Driscoll" userId="S::edriscoll@wilmlibrary.org::ebdbe751-4179-45e2-9676-de7b5082762a" providerId="AD" clId="Web-{E5CE28AC-62FB-489F-9156-4D41F95D4A9D}" dt="2023-03-20T14:09:56.534" v="13" actId="20577"/>
          <ac:spMkLst>
            <pc:docMk/>
            <pc:sldMk cId="3569709968" sldId="256"/>
            <ac:spMk id="2" creationId="{ABC83D8B-8752-4F25-8B6E-EC4188D219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B1470-72ED-42DE-9A29-415D7054E25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4C3C1-8A6F-46B8-A528-8DBF42513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2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Town Forest</a:t>
            </a:r>
          </a:p>
          <a:p>
            <a:pPr marL="228600" indent="-228600">
              <a:buAutoNum type="arabicPeriod"/>
            </a:pPr>
            <a:r>
              <a:rPr lang="en-US" dirty="0"/>
              <a:t>Ashwood Ave/Brookfield Estates</a:t>
            </a:r>
          </a:p>
          <a:p>
            <a:pPr marL="228600" indent="-228600">
              <a:buAutoNum type="arabicPeriod"/>
            </a:pPr>
            <a:r>
              <a:rPr lang="en-US" dirty="0"/>
              <a:t>Hathaway Acres</a:t>
            </a:r>
          </a:p>
          <a:p>
            <a:pPr marL="228600" indent="-228600">
              <a:buAutoNum type="arabicPeriod"/>
            </a:pPr>
            <a:r>
              <a:rPr lang="en-US" dirty="0"/>
              <a:t>Town Hall/Glen Rd Berry Bog</a:t>
            </a:r>
          </a:p>
          <a:p>
            <a:pPr marL="228600" indent="-228600">
              <a:buAutoNum type="arabicPeriod"/>
            </a:pPr>
            <a:r>
              <a:rPr lang="en-US" dirty="0"/>
              <a:t>Silver Lake and Wild Ave</a:t>
            </a:r>
          </a:p>
          <a:p>
            <a:pPr marL="228600" indent="-228600">
              <a:buAutoNum type="arabicPeriod"/>
            </a:pPr>
            <a:r>
              <a:rPr lang="en-US" dirty="0"/>
              <a:t>Fisherman’s Access / Grace Dr.</a:t>
            </a:r>
          </a:p>
          <a:p>
            <a:pPr marL="228600" indent="-228600">
              <a:buAutoNum type="arabicPeriod"/>
            </a:pPr>
            <a:r>
              <a:rPr lang="en-US" dirty="0"/>
              <a:t>Blanchard Rd.</a:t>
            </a:r>
          </a:p>
          <a:p>
            <a:pPr marL="228600" indent="-228600">
              <a:buAutoNum type="arabicPeriod"/>
            </a:pPr>
            <a:r>
              <a:rPr lang="en-US" dirty="0"/>
              <a:t>Glen Rd.</a:t>
            </a:r>
          </a:p>
          <a:p>
            <a:pPr marL="228600" indent="-228600">
              <a:buAutoNum type="arabicPeriod"/>
            </a:pPr>
            <a:r>
              <a:rPr lang="en-US" dirty="0"/>
              <a:t>Wildwood St.</a:t>
            </a:r>
          </a:p>
          <a:p>
            <a:pPr marL="228600" indent="-228600">
              <a:buAutoNum type="arabicPeriod"/>
            </a:pPr>
            <a:r>
              <a:rPr lang="en-US" dirty="0" err="1"/>
              <a:t>Yentile</a:t>
            </a:r>
            <a:r>
              <a:rPr lang="en-US" dirty="0"/>
              <a:t> Farm</a:t>
            </a:r>
          </a:p>
          <a:p>
            <a:pPr marL="228600" indent="-228600">
              <a:buAutoNum type="arabicPeriod"/>
            </a:pPr>
            <a:r>
              <a:rPr lang="en-US" dirty="0"/>
              <a:t>Town Park</a:t>
            </a:r>
          </a:p>
          <a:p>
            <a:pPr marL="228600" indent="-228600">
              <a:buAutoNum type="arabicPeriod"/>
            </a:pPr>
            <a:r>
              <a:rPr lang="en-US" dirty="0"/>
              <a:t>Murray Hill, Green Meadow, Mill 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4C3C1-8A6F-46B8-A528-8DBF425139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5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B9CA-F7CB-4C85-A8E1-FF985FB03A88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4DB-A25C-4291-84F1-1D517AF56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9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B9CA-F7CB-4C85-A8E1-FF985FB03A88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4DB-A25C-4291-84F1-1D517AF56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2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B9CA-F7CB-4C85-A8E1-FF985FB03A88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4DB-A25C-4291-84F1-1D517AF56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B9CA-F7CB-4C85-A8E1-FF985FB03A88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4DB-A25C-4291-84F1-1D517AF56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6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B9CA-F7CB-4C85-A8E1-FF985FB03A88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4DB-A25C-4291-84F1-1D517AF56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3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B9CA-F7CB-4C85-A8E1-FF985FB03A88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4DB-A25C-4291-84F1-1D517AF56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8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B9CA-F7CB-4C85-A8E1-FF985FB03A88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4DB-A25C-4291-84F1-1D517AF56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0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B9CA-F7CB-4C85-A8E1-FF985FB03A88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4DB-A25C-4291-84F1-1D517AF56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B9CA-F7CB-4C85-A8E1-FF985FB03A88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4DB-A25C-4291-84F1-1D517AF56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8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B9CA-F7CB-4C85-A8E1-FF985FB03A88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4DB-A25C-4291-84F1-1D517AF56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0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B9CA-F7CB-4C85-A8E1-FF985FB03A88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74DB-A25C-4291-84F1-1D517AF56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7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CB9CA-F7CB-4C85-A8E1-FF985FB03A88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574DB-A25C-4291-84F1-1D517AF56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9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9B278FA-1AE0-459C-B80F-8C7F5A170147}"/>
              </a:ext>
            </a:extLst>
          </p:cNvPr>
          <p:cNvGrpSpPr/>
          <p:nvPr/>
        </p:nvGrpSpPr>
        <p:grpSpPr>
          <a:xfrm>
            <a:off x="0" y="30777"/>
            <a:ext cx="10058400" cy="15087600"/>
            <a:chOff x="0" y="30777"/>
            <a:chExt cx="10058400" cy="150876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DF96A6F-F9CC-4916-9BA9-40E838AE2BCD}"/>
                </a:ext>
              </a:extLst>
            </p:cNvPr>
            <p:cNvGrpSpPr/>
            <p:nvPr/>
          </p:nvGrpSpPr>
          <p:grpSpPr>
            <a:xfrm>
              <a:off x="0" y="30777"/>
              <a:ext cx="10058400" cy="15087600"/>
              <a:chOff x="-34669" y="283886"/>
              <a:chExt cx="10058400" cy="15087600"/>
            </a:xfrm>
          </p:grpSpPr>
          <p:pic>
            <p:nvPicPr>
              <p:cNvPr id="5" name="Picture 4" descr="Chart, map&#10;&#10;Description automatically generated">
                <a:extLst>
                  <a:ext uri="{FF2B5EF4-FFF2-40B4-BE49-F238E27FC236}">
                    <a16:creationId xmlns:a16="http://schemas.microsoft.com/office/drawing/2014/main" id="{7D28908F-23E2-42C5-AB4B-8066706E8C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4669" y="283886"/>
                <a:ext cx="10058400" cy="15087600"/>
              </a:xfrm>
              <a:prstGeom prst="rect">
                <a:avLst/>
              </a:prstGeom>
              <a:solidFill>
                <a:schemeClr val="accent2">
                  <a:alpha val="59000"/>
                </a:schemeClr>
              </a:solidFill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EE2574A-9905-4348-969D-B087E169A6A2}"/>
                  </a:ext>
                </a:extLst>
              </p:cNvPr>
              <p:cNvSpPr/>
              <p:nvPr/>
            </p:nvSpPr>
            <p:spPr>
              <a:xfrm>
                <a:off x="5554159" y="11710865"/>
                <a:ext cx="851372" cy="875490"/>
              </a:xfrm>
              <a:prstGeom prst="ellipse">
                <a:avLst/>
              </a:prstGeom>
              <a:solidFill>
                <a:schemeClr val="accent2">
                  <a:alpha val="59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590C0B6-022B-42A5-8C22-2A82A3502821}"/>
                  </a:ext>
                </a:extLst>
              </p:cNvPr>
              <p:cNvSpPr/>
              <p:nvPr/>
            </p:nvSpPr>
            <p:spPr>
              <a:xfrm>
                <a:off x="4093476" y="12192405"/>
                <a:ext cx="851372" cy="875490"/>
              </a:xfrm>
              <a:prstGeom prst="ellipse">
                <a:avLst/>
              </a:prstGeom>
              <a:solidFill>
                <a:schemeClr val="accent2">
                  <a:alpha val="59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71426FE-E7FF-4412-9CB1-2B49419024CF}"/>
                  </a:ext>
                </a:extLst>
              </p:cNvPr>
              <p:cNvSpPr/>
              <p:nvPr/>
            </p:nvSpPr>
            <p:spPr>
              <a:xfrm>
                <a:off x="2032886" y="8982278"/>
                <a:ext cx="582345" cy="586420"/>
              </a:xfrm>
              <a:prstGeom prst="ellipse">
                <a:avLst/>
              </a:prstGeom>
              <a:solidFill>
                <a:schemeClr val="accent2">
                  <a:alpha val="59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7B07570-899E-4043-97CB-3691020D4F50}"/>
                  </a:ext>
                </a:extLst>
              </p:cNvPr>
              <p:cNvSpPr/>
              <p:nvPr/>
            </p:nvSpPr>
            <p:spPr>
              <a:xfrm>
                <a:off x="3362291" y="7442966"/>
                <a:ext cx="693413" cy="707887"/>
              </a:xfrm>
              <a:prstGeom prst="ellipse">
                <a:avLst/>
              </a:prstGeom>
              <a:solidFill>
                <a:schemeClr val="accent2">
                  <a:alpha val="59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F9911B8-9335-46B2-BC96-F2944A84EDE1}"/>
                  </a:ext>
                </a:extLst>
              </p:cNvPr>
              <p:cNvSpPr/>
              <p:nvPr/>
            </p:nvSpPr>
            <p:spPr>
              <a:xfrm>
                <a:off x="8192983" y="5923086"/>
                <a:ext cx="582528" cy="558621"/>
              </a:xfrm>
              <a:prstGeom prst="ellipse">
                <a:avLst/>
              </a:prstGeom>
              <a:solidFill>
                <a:schemeClr val="accent2">
                  <a:alpha val="59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6854050-1C12-4402-AE44-0600DE3E3937}"/>
                  </a:ext>
                </a:extLst>
              </p:cNvPr>
              <p:cNvSpPr/>
              <p:nvPr/>
            </p:nvSpPr>
            <p:spPr>
              <a:xfrm>
                <a:off x="6442345" y="1639110"/>
                <a:ext cx="851372" cy="875490"/>
              </a:xfrm>
              <a:prstGeom prst="ellipse">
                <a:avLst/>
              </a:prstGeom>
              <a:solidFill>
                <a:schemeClr val="accent2">
                  <a:alpha val="59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42721CC-02A1-44AE-8C93-3A37BA444005}"/>
                  </a:ext>
                </a:extLst>
              </p:cNvPr>
              <p:cNvSpPr/>
              <p:nvPr/>
            </p:nvSpPr>
            <p:spPr>
              <a:xfrm>
                <a:off x="6159273" y="9167939"/>
                <a:ext cx="514350" cy="535467"/>
              </a:xfrm>
              <a:prstGeom prst="ellipse">
                <a:avLst/>
              </a:prstGeom>
              <a:solidFill>
                <a:schemeClr val="accent2">
                  <a:alpha val="59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F50E23B-4DF1-4096-8892-A85E3A0C2C73}"/>
                  </a:ext>
                </a:extLst>
              </p:cNvPr>
              <p:cNvSpPr/>
              <p:nvPr/>
            </p:nvSpPr>
            <p:spPr>
              <a:xfrm>
                <a:off x="4777904" y="8150851"/>
                <a:ext cx="786502" cy="774883"/>
              </a:xfrm>
              <a:prstGeom prst="ellipse">
                <a:avLst/>
              </a:prstGeom>
              <a:solidFill>
                <a:schemeClr val="accent2">
                  <a:alpha val="59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52E1E7C-80A9-4400-985D-6BA3EBF1A0F1}"/>
                  </a:ext>
                </a:extLst>
              </p:cNvPr>
              <p:cNvSpPr/>
              <p:nvPr/>
            </p:nvSpPr>
            <p:spPr>
              <a:xfrm>
                <a:off x="6256102" y="3406219"/>
                <a:ext cx="652056" cy="712053"/>
              </a:xfrm>
              <a:prstGeom prst="ellipse">
                <a:avLst/>
              </a:prstGeom>
              <a:solidFill>
                <a:schemeClr val="accent2">
                  <a:alpha val="59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590941D-D337-48E4-ADE8-CA2BB941AD42}"/>
                  </a:ext>
                </a:extLst>
              </p:cNvPr>
              <p:cNvSpPr/>
              <p:nvPr/>
            </p:nvSpPr>
            <p:spPr>
              <a:xfrm>
                <a:off x="4257661" y="7565778"/>
                <a:ext cx="475044" cy="462262"/>
              </a:xfrm>
              <a:prstGeom prst="ellipse">
                <a:avLst/>
              </a:prstGeom>
              <a:solidFill>
                <a:schemeClr val="accent2">
                  <a:alpha val="59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BF7CAB7-DE49-40B4-9AB0-81A338E2CD16}"/>
                  </a:ext>
                </a:extLst>
              </p:cNvPr>
              <p:cNvSpPr/>
              <p:nvPr/>
            </p:nvSpPr>
            <p:spPr>
              <a:xfrm>
                <a:off x="5930702" y="10851441"/>
                <a:ext cx="616621" cy="624662"/>
              </a:xfrm>
              <a:prstGeom prst="ellipse">
                <a:avLst/>
              </a:prstGeom>
              <a:solidFill>
                <a:schemeClr val="accent2">
                  <a:alpha val="59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7583E71-80FA-450F-8143-C03C3DCA6F28}"/>
                  </a:ext>
                </a:extLst>
              </p:cNvPr>
              <p:cNvSpPr/>
              <p:nvPr/>
            </p:nvSpPr>
            <p:spPr>
              <a:xfrm>
                <a:off x="1062558" y="7109274"/>
                <a:ext cx="510557" cy="501289"/>
              </a:xfrm>
              <a:prstGeom prst="ellipse">
                <a:avLst/>
              </a:prstGeom>
              <a:solidFill>
                <a:schemeClr val="accent2">
                  <a:alpha val="59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97CCA5C-B4D2-4006-9194-1D3CBAEE9180}"/>
                  </a:ext>
                </a:extLst>
              </p:cNvPr>
              <p:cNvSpPr txBox="1"/>
              <p:nvPr/>
            </p:nvSpPr>
            <p:spPr>
              <a:xfrm>
                <a:off x="6612535" y="1661160"/>
                <a:ext cx="5837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500">
                    <a:solidFill>
                      <a:schemeClr val="bg2">
                        <a:lumMod val="25000"/>
                      </a:schemeClr>
                    </a:solidFill>
                    <a:latin typeface="Abadi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219C4A-B9CF-41B5-9FC7-EB7E6357204B}"/>
                  </a:ext>
                </a:extLst>
              </p:cNvPr>
              <p:cNvSpPr txBox="1"/>
              <p:nvPr/>
            </p:nvSpPr>
            <p:spPr>
              <a:xfrm>
                <a:off x="6256102" y="3408302"/>
                <a:ext cx="6520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500">
                    <a:solidFill>
                      <a:schemeClr val="bg2">
                        <a:lumMod val="25000"/>
                      </a:schemeClr>
                    </a:solidFill>
                    <a:latin typeface="Abadi" panose="020B0604020202020204" pitchFamily="34" charset="0"/>
                  </a:defRPr>
                </a:lvl1pPr>
              </a:lstStyle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3B20DB-5797-480E-BE83-4B8AC4E8CABD}"/>
                  </a:ext>
                </a:extLst>
              </p:cNvPr>
              <p:cNvSpPr txBox="1"/>
              <p:nvPr/>
            </p:nvSpPr>
            <p:spPr>
              <a:xfrm>
                <a:off x="8192983" y="5817675"/>
                <a:ext cx="5825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38F997A-3C02-401F-9CD6-6610662827B8}"/>
                  </a:ext>
                </a:extLst>
              </p:cNvPr>
              <p:cNvSpPr txBox="1"/>
              <p:nvPr/>
            </p:nvSpPr>
            <p:spPr>
              <a:xfrm>
                <a:off x="4804132" y="8153571"/>
                <a:ext cx="74360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D958AB-EB40-4E66-9C23-609A53B39D81}"/>
                  </a:ext>
                </a:extLst>
              </p:cNvPr>
              <p:cNvSpPr txBox="1"/>
              <p:nvPr/>
            </p:nvSpPr>
            <p:spPr>
              <a:xfrm>
                <a:off x="4342452" y="7442966"/>
                <a:ext cx="30159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B42F7E-6284-4368-8795-E59B0BA1275A}"/>
                  </a:ext>
                </a:extLst>
              </p:cNvPr>
              <p:cNvSpPr txBox="1"/>
              <p:nvPr/>
            </p:nvSpPr>
            <p:spPr>
              <a:xfrm>
                <a:off x="3501469" y="7418457"/>
                <a:ext cx="44350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47A031-5093-40D5-9650-BB428CD07127}"/>
                  </a:ext>
                </a:extLst>
              </p:cNvPr>
              <p:cNvSpPr txBox="1"/>
              <p:nvPr/>
            </p:nvSpPr>
            <p:spPr>
              <a:xfrm>
                <a:off x="1098508" y="7005975"/>
                <a:ext cx="4386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1CD157C-792E-4BC1-BE79-EB2F8598F3AF}"/>
                  </a:ext>
                </a:extLst>
              </p:cNvPr>
              <p:cNvSpPr txBox="1"/>
              <p:nvPr/>
            </p:nvSpPr>
            <p:spPr>
              <a:xfrm>
                <a:off x="2130536" y="8921545"/>
                <a:ext cx="3870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8A6A6A3-A99B-4D74-9C56-B84A6D251173}"/>
                  </a:ext>
                </a:extLst>
              </p:cNvPr>
              <p:cNvSpPr txBox="1"/>
              <p:nvPr/>
            </p:nvSpPr>
            <p:spPr>
              <a:xfrm>
                <a:off x="6249553" y="9050951"/>
                <a:ext cx="4111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D6EE540-1C7C-4BCE-8AE8-2C7E224BD6CF}"/>
                  </a:ext>
                </a:extLst>
              </p:cNvPr>
              <p:cNvSpPr txBox="1"/>
              <p:nvPr/>
            </p:nvSpPr>
            <p:spPr>
              <a:xfrm>
                <a:off x="5823867" y="10779051"/>
                <a:ext cx="8513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4BCA38-A212-40F2-9DC7-1C6582340316}"/>
                  </a:ext>
                </a:extLst>
              </p:cNvPr>
              <p:cNvSpPr txBox="1"/>
              <p:nvPr/>
            </p:nvSpPr>
            <p:spPr>
              <a:xfrm>
                <a:off x="5601890" y="11763889"/>
                <a:ext cx="81455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A36D26D-6D51-4C64-B934-BFFA216C7B78}"/>
                  </a:ext>
                </a:extLst>
              </p:cNvPr>
              <p:cNvSpPr txBox="1"/>
              <p:nvPr/>
            </p:nvSpPr>
            <p:spPr>
              <a:xfrm>
                <a:off x="4144019" y="12246047"/>
                <a:ext cx="80082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BC83D8B-8752-4F25-8B6E-EC4188D219A3}"/>
                </a:ext>
              </a:extLst>
            </p:cNvPr>
            <p:cNvSpPr txBox="1"/>
            <p:nvPr/>
          </p:nvSpPr>
          <p:spPr>
            <a:xfrm>
              <a:off x="5636559" y="204205"/>
              <a:ext cx="3616388" cy="138499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Town Clean-up Day</a:t>
              </a:r>
            </a:p>
            <a:p>
              <a:pPr algn="ctr"/>
              <a:r>
                <a:rPr lang="en-US" sz="2800" b="1" dirty="0">
                  <a:latin typeface="Arial"/>
                  <a:cs typeface="Arial"/>
                </a:rPr>
                <a:t>April 22, 2023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70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2DF96A6F-F9CC-4916-9BA9-40E838AE2BCD}"/>
              </a:ext>
            </a:extLst>
          </p:cNvPr>
          <p:cNvGrpSpPr/>
          <p:nvPr/>
        </p:nvGrpSpPr>
        <p:grpSpPr>
          <a:xfrm>
            <a:off x="0" y="228600"/>
            <a:ext cx="10058400" cy="15087600"/>
            <a:chOff x="0" y="228600"/>
            <a:chExt cx="10058400" cy="15087600"/>
          </a:xfrm>
        </p:grpSpPr>
        <p:pic>
          <p:nvPicPr>
            <p:cNvPr id="5" name="Picture 4" descr="Chart, map&#10;&#10;Description automatically generated">
              <a:extLst>
                <a:ext uri="{FF2B5EF4-FFF2-40B4-BE49-F238E27FC236}">
                  <a16:creationId xmlns:a16="http://schemas.microsoft.com/office/drawing/2014/main" id="{7D28908F-23E2-42C5-AB4B-8066706E8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8600"/>
              <a:ext cx="10058400" cy="15087600"/>
            </a:xfrm>
            <a:prstGeom prst="rect">
              <a:avLst/>
            </a:prstGeom>
            <a:solidFill>
              <a:schemeClr val="accent2">
                <a:alpha val="59000"/>
              </a:schemeClr>
            </a:solidFill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EE2574A-9905-4348-969D-B087E169A6A2}"/>
                </a:ext>
              </a:extLst>
            </p:cNvPr>
            <p:cNvSpPr/>
            <p:nvPr/>
          </p:nvSpPr>
          <p:spPr>
            <a:xfrm>
              <a:off x="5629276" y="11754660"/>
              <a:ext cx="851372" cy="875490"/>
            </a:xfrm>
            <a:prstGeom prst="ellipse">
              <a:avLst/>
            </a:prstGeom>
            <a:solidFill>
              <a:schemeClr val="accent2">
                <a:alpha val="59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590C0B6-022B-42A5-8C22-2A82A3502821}"/>
                </a:ext>
              </a:extLst>
            </p:cNvPr>
            <p:cNvSpPr/>
            <p:nvPr/>
          </p:nvSpPr>
          <p:spPr>
            <a:xfrm>
              <a:off x="4003439" y="12192405"/>
              <a:ext cx="851372" cy="875490"/>
            </a:xfrm>
            <a:prstGeom prst="ellipse">
              <a:avLst/>
            </a:prstGeom>
            <a:solidFill>
              <a:schemeClr val="accent2">
                <a:alpha val="59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71426FE-E7FF-4412-9CB1-2B49419024CF}"/>
                </a:ext>
              </a:extLst>
            </p:cNvPr>
            <p:cNvSpPr/>
            <p:nvPr/>
          </p:nvSpPr>
          <p:spPr>
            <a:xfrm>
              <a:off x="1981201" y="8925735"/>
              <a:ext cx="851372" cy="875490"/>
            </a:xfrm>
            <a:prstGeom prst="ellipse">
              <a:avLst/>
            </a:prstGeom>
            <a:solidFill>
              <a:schemeClr val="accent2">
                <a:alpha val="59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7B07570-899E-4043-97CB-3691020D4F50}"/>
                </a:ext>
              </a:extLst>
            </p:cNvPr>
            <p:cNvSpPr/>
            <p:nvPr/>
          </p:nvSpPr>
          <p:spPr>
            <a:xfrm>
              <a:off x="3228976" y="7506510"/>
              <a:ext cx="851372" cy="875490"/>
            </a:xfrm>
            <a:prstGeom prst="ellipse">
              <a:avLst/>
            </a:prstGeom>
            <a:solidFill>
              <a:schemeClr val="accent2">
                <a:alpha val="59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F9911B8-9335-46B2-BC96-F2944A84EDE1}"/>
                </a:ext>
              </a:extLst>
            </p:cNvPr>
            <p:cNvSpPr/>
            <p:nvPr/>
          </p:nvSpPr>
          <p:spPr>
            <a:xfrm>
              <a:off x="8194441" y="5992440"/>
              <a:ext cx="851372" cy="875490"/>
            </a:xfrm>
            <a:prstGeom prst="ellipse">
              <a:avLst/>
            </a:prstGeom>
            <a:solidFill>
              <a:schemeClr val="accent2">
                <a:alpha val="59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6854050-1C12-4402-AE44-0600DE3E3937}"/>
                </a:ext>
              </a:extLst>
            </p:cNvPr>
            <p:cNvSpPr/>
            <p:nvPr/>
          </p:nvSpPr>
          <p:spPr>
            <a:xfrm>
              <a:off x="6547323" y="1639110"/>
              <a:ext cx="851372" cy="875490"/>
            </a:xfrm>
            <a:prstGeom prst="ellipse">
              <a:avLst/>
            </a:prstGeom>
            <a:solidFill>
              <a:schemeClr val="accent2">
                <a:alpha val="59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42721CC-02A1-44AE-8C93-3A37BA444005}"/>
                </a:ext>
              </a:extLst>
            </p:cNvPr>
            <p:cNvSpPr/>
            <p:nvPr/>
          </p:nvSpPr>
          <p:spPr>
            <a:xfrm>
              <a:off x="6256102" y="8925735"/>
              <a:ext cx="851372" cy="875490"/>
            </a:xfrm>
            <a:prstGeom prst="ellipse">
              <a:avLst/>
            </a:prstGeom>
            <a:solidFill>
              <a:schemeClr val="accent2">
                <a:alpha val="59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F50E23B-4DF1-4096-8892-A85E3A0C2C73}"/>
                </a:ext>
              </a:extLst>
            </p:cNvPr>
            <p:cNvSpPr/>
            <p:nvPr/>
          </p:nvSpPr>
          <p:spPr>
            <a:xfrm>
              <a:off x="4777904" y="8050245"/>
              <a:ext cx="851372" cy="875490"/>
            </a:xfrm>
            <a:prstGeom prst="ellipse">
              <a:avLst/>
            </a:prstGeom>
            <a:solidFill>
              <a:schemeClr val="accent2">
                <a:alpha val="59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52E1E7C-80A9-4400-985D-6BA3EBF1A0F1}"/>
                </a:ext>
              </a:extLst>
            </p:cNvPr>
            <p:cNvSpPr/>
            <p:nvPr/>
          </p:nvSpPr>
          <p:spPr>
            <a:xfrm>
              <a:off x="6480648" y="3053572"/>
              <a:ext cx="851372" cy="875490"/>
            </a:xfrm>
            <a:prstGeom prst="ellipse">
              <a:avLst/>
            </a:prstGeom>
            <a:solidFill>
              <a:schemeClr val="accent2">
                <a:alpha val="59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590941D-D337-48E4-ADE8-CA2BB941AD42}"/>
                </a:ext>
              </a:extLst>
            </p:cNvPr>
            <p:cNvSpPr/>
            <p:nvPr/>
          </p:nvSpPr>
          <p:spPr>
            <a:xfrm>
              <a:off x="4108923" y="7174755"/>
              <a:ext cx="851372" cy="875490"/>
            </a:xfrm>
            <a:prstGeom prst="ellipse">
              <a:avLst/>
            </a:prstGeom>
            <a:solidFill>
              <a:schemeClr val="accent2">
                <a:alpha val="59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F7CAB7-DE49-40B4-9AB0-81A338E2CD16}"/>
                </a:ext>
              </a:extLst>
            </p:cNvPr>
            <p:cNvSpPr/>
            <p:nvPr/>
          </p:nvSpPr>
          <p:spPr>
            <a:xfrm>
              <a:off x="5895267" y="10773990"/>
              <a:ext cx="851372" cy="875490"/>
            </a:xfrm>
            <a:prstGeom prst="ellipse">
              <a:avLst/>
            </a:prstGeom>
            <a:solidFill>
              <a:schemeClr val="accent2">
                <a:alpha val="59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7583E71-80FA-450F-8143-C03C3DCA6F28}"/>
                </a:ext>
              </a:extLst>
            </p:cNvPr>
            <p:cNvSpPr/>
            <p:nvPr/>
          </p:nvSpPr>
          <p:spPr>
            <a:xfrm>
              <a:off x="971551" y="7068765"/>
              <a:ext cx="851372" cy="875490"/>
            </a:xfrm>
            <a:prstGeom prst="ellipse">
              <a:avLst/>
            </a:prstGeom>
            <a:solidFill>
              <a:schemeClr val="accent2">
                <a:alpha val="59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7CCA5C-B4D2-4006-9194-1D3CBAEE9180}"/>
                </a:ext>
              </a:extLst>
            </p:cNvPr>
            <p:cNvSpPr txBox="1"/>
            <p:nvPr/>
          </p:nvSpPr>
          <p:spPr>
            <a:xfrm>
              <a:off x="6458659" y="1795523"/>
              <a:ext cx="10287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500">
                  <a:solidFill>
                    <a:schemeClr val="bg2">
                      <a:lumMod val="25000"/>
                    </a:schemeClr>
                  </a:solidFill>
                  <a:latin typeface="Abadi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dirty="0"/>
                <a:t>Town Forest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219C4A-B9CF-41B5-9FC7-EB7E6357204B}"/>
                </a:ext>
              </a:extLst>
            </p:cNvPr>
            <p:cNvSpPr txBox="1"/>
            <p:nvPr/>
          </p:nvSpPr>
          <p:spPr>
            <a:xfrm>
              <a:off x="6311428" y="3210366"/>
              <a:ext cx="12364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500">
                  <a:solidFill>
                    <a:schemeClr val="bg2">
                      <a:lumMod val="25000"/>
                    </a:schemeClr>
                  </a:solidFill>
                  <a:latin typeface="Abadi" panose="020B0604020202020204" pitchFamily="34" charset="0"/>
                </a:defRPr>
              </a:lvl1pPr>
            </a:lstStyle>
            <a:p>
              <a:r>
                <a:rPr lang="en-US" dirty="0"/>
                <a:t>Ashwood </a:t>
              </a:r>
            </a:p>
            <a:p>
              <a:r>
                <a:rPr lang="en-US" dirty="0"/>
                <a:t>Ave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3B20DB-5797-480E-BE83-4B8AC4E8CABD}"/>
                </a:ext>
              </a:extLst>
            </p:cNvPr>
            <p:cNvSpPr txBox="1"/>
            <p:nvPr/>
          </p:nvSpPr>
          <p:spPr>
            <a:xfrm>
              <a:off x="8001914" y="6153186"/>
              <a:ext cx="12364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2">
                      <a:lumMod val="25000"/>
                    </a:schemeClr>
                  </a:solidFill>
                  <a:latin typeface="Abadi" panose="020B0604020202020204" pitchFamily="34" charset="0"/>
                </a:rPr>
                <a:t>Hathaway</a:t>
              </a:r>
            </a:p>
            <a:p>
              <a:pPr algn="ctr"/>
              <a:r>
                <a:rPr lang="en-US" sz="1500" dirty="0">
                  <a:solidFill>
                    <a:schemeClr val="bg2">
                      <a:lumMod val="25000"/>
                    </a:schemeClr>
                  </a:solidFill>
                  <a:latin typeface="Abadi" panose="020B0604020202020204" pitchFamily="34" charset="0"/>
                </a:rPr>
                <a:t>Acres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8F997A-3C02-401F-9CD6-6610662827B8}"/>
                </a:ext>
              </a:extLst>
            </p:cNvPr>
            <p:cNvSpPr txBox="1"/>
            <p:nvPr/>
          </p:nvSpPr>
          <p:spPr>
            <a:xfrm>
              <a:off x="4585377" y="8168700"/>
              <a:ext cx="123642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2">
                      <a:lumMod val="25000"/>
                    </a:schemeClr>
                  </a:solidFill>
                  <a:latin typeface="Abadi" panose="020B0604020202020204" pitchFamily="34" charset="0"/>
                </a:rPr>
                <a:t>Glen</a:t>
              </a:r>
              <a:r>
                <a:rPr lang="en-US" dirty="0">
                  <a:latin typeface="Abadi" panose="020B0604020202020204" pitchFamily="34" charset="0"/>
                </a:rPr>
                <a:t> </a:t>
              </a:r>
            </a:p>
            <a:p>
              <a:pPr algn="ctr"/>
              <a:r>
                <a:rPr lang="en-US" sz="1500" dirty="0">
                  <a:solidFill>
                    <a:schemeClr val="bg2">
                      <a:lumMod val="25000"/>
                    </a:schemeClr>
                  </a:solidFill>
                  <a:latin typeface="Abadi" panose="020B0604020202020204" pitchFamily="34" charset="0"/>
                </a:rPr>
                <a:t>Road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FD958AB-EB40-4E66-9C23-609A53B39D81}"/>
                </a:ext>
              </a:extLst>
            </p:cNvPr>
            <p:cNvSpPr txBox="1"/>
            <p:nvPr/>
          </p:nvSpPr>
          <p:spPr>
            <a:xfrm>
              <a:off x="3916396" y="7285459"/>
              <a:ext cx="123642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2">
                      <a:lumMod val="25000"/>
                    </a:schemeClr>
                  </a:solidFill>
                  <a:latin typeface="Abadi" panose="020B0604020202020204" pitchFamily="34" charset="0"/>
                </a:rPr>
                <a:t>Town</a:t>
              </a:r>
              <a:r>
                <a:rPr lang="en-US" dirty="0">
                  <a:latin typeface="Abadi" panose="020B0604020202020204" pitchFamily="34" charset="0"/>
                </a:rPr>
                <a:t> </a:t>
              </a:r>
            </a:p>
            <a:p>
              <a:pPr algn="ctr"/>
              <a:r>
                <a:rPr lang="en-US" sz="1500" dirty="0">
                  <a:solidFill>
                    <a:schemeClr val="bg2">
                      <a:lumMod val="25000"/>
                    </a:schemeClr>
                  </a:solidFill>
                  <a:latin typeface="Abadi" panose="020B0604020202020204" pitchFamily="34" charset="0"/>
                </a:rPr>
                <a:t>Hall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B42F7E-6284-4368-8795-E59B0BA1275A}"/>
                </a:ext>
              </a:extLst>
            </p:cNvPr>
            <p:cNvSpPr txBox="1"/>
            <p:nvPr/>
          </p:nvSpPr>
          <p:spPr>
            <a:xfrm>
              <a:off x="3036449" y="7694980"/>
              <a:ext cx="12364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2">
                      <a:lumMod val="25000"/>
                    </a:schemeClr>
                  </a:solidFill>
                  <a:latin typeface="Abadi" panose="020B0604020202020204" pitchFamily="34" charset="0"/>
                </a:rPr>
                <a:t>Silver</a:t>
              </a:r>
              <a:r>
                <a:rPr lang="en-US" sz="1400" dirty="0">
                  <a:latin typeface="Abadi" panose="020B0604020202020204" pitchFamily="34" charset="0"/>
                </a:rPr>
                <a:t> </a:t>
              </a:r>
              <a:r>
                <a:rPr lang="en-US" sz="1500" dirty="0">
                  <a:solidFill>
                    <a:schemeClr val="bg2">
                      <a:lumMod val="25000"/>
                    </a:schemeClr>
                  </a:solidFill>
                  <a:latin typeface="Abadi" panose="020B0604020202020204" pitchFamily="34" charset="0"/>
                </a:rPr>
                <a:t>Lake</a:t>
              </a:r>
            </a:p>
            <a:p>
              <a:pPr algn="ctr"/>
              <a:r>
                <a:rPr lang="en-US" sz="1500" dirty="0">
                  <a:solidFill>
                    <a:schemeClr val="bg2">
                      <a:lumMod val="25000"/>
                    </a:schemeClr>
                  </a:solidFill>
                  <a:latin typeface="Abadi" panose="020B0604020202020204" pitchFamily="34" charset="0"/>
                </a:rPr>
                <a:t>Wild</a:t>
              </a:r>
              <a:r>
                <a:rPr lang="en-US" sz="1400" dirty="0">
                  <a:latin typeface="Abadi" panose="020B0604020202020204" pitchFamily="34" charset="0"/>
                </a:rPr>
                <a:t> </a:t>
              </a:r>
              <a:r>
                <a:rPr lang="en-US" sz="1500" dirty="0">
                  <a:solidFill>
                    <a:schemeClr val="bg2">
                      <a:lumMod val="25000"/>
                    </a:schemeClr>
                  </a:solidFill>
                  <a:latin typeface="Abadi" panose="020B0604020202020204" pitchFamily="34" charset="0"/>
                </a:rPr>
                <a:t>Ave</a:t>
              </a:r>
              <a:endParaRPr lang="en-US" sz="1400" dirty="0">
                <a:latin typeface="Abadi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47A031-5093-40D5-9650-BB428CD07127}"/>
                </a:ext>
              </a:extLst>
            </p:cNvPr>
            <p:cNvSpPr txBox="1"/>
            <p:nvPr/>
          </p:nvSpPr>
          <p:spPr>
            <a:xfrm>
              <a:off x="744775" y="7183344"/>
              <a:ext cx="12364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2">
                      <a:lumMod val="25000"/>
                    </a:schemeClr>
                  </a:solidFill>
                  <a:latin typeface="Abadi" panose="020B0604020202020204" pitchFamily="34" charset="0"/>
                </a:rPr>
                <a:t>Grace</a:t>
              </a:r>
              <a:r>
                <a:rPr lang="en-US" dirty="0">
                  <a:latin typeface="Abadi" panose="020B0604020202020204" pitchFamily="34" charset="0"/>
                </a:rPr>
                <a:t> </a:t>
              </a:r>
            </a:p>
            <a:p>
              <a:pPr algn="ctr"/>
              <a:r>
                <a:rPr lang="en-US" sz="1500" dirty="0">
                  <a:solidFill>
                    <a:schemeClr val="bg2">
                      <a:lumMod val="25000"/>
                    </a:schemeClr>
                  </a:solidFill>
                  <a:latin typeface="Abadi" panose="020B0604020202020204" pitchFamily="34" charset="0"/>
                </a:rPr>
                <a:t>Drive</a:t>
              </a:r>
              <a:r>
                <a:rPr lang="en-US" dirty="0">
                  <a:latin typeface="Abadi" panose="020B0604020202020204" pitchFamily="34" charset="0"/>
                </a:rPr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CD157C-792E-4BC1-BE79-EB2F8598F3AF}"/>
                </a:ext>
              </a:extLst>
            </p:cNvPr>
            <p:cNvSpPr txBox="1"/>
            <p:nvPr/>
          </p:nvSpPr>
          <p:spPr>
            <a:xfrm>
              <a:off x="1788674" y="9116919"/>
              <a:ext cx="12364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2">
                      <a:lumMod val="25000"/>
                    </a:schemeClr>
                  </a:solidFill>
                  <a:latin typeface="Abadi" panose="020B0604020202020204" pitchFamily="34" charset="0"/>
                </a:rPr>
                <a:t>Blanchard</a:t>
              </a:r>
            </a:p>
            <a:p>
              <a:pPr algn="ctr"/>
              <a:r>
                <a:rPr lang="en-US" sz="1500" dirty="0">
                  <a:solidFill>
                    <a:schemeClr val="bg2">
                      <a:lumMod val="25000"/>
                    </a:schemeClr>
                  </a:solidFill>
                  <a:latin typeface="Abadi" panose="020B0604020202020204" pitchFamily="34" charset="0"/>
                </a:rPr>
                <a:t>Road</a:t>
              </a:r>
              <a:endParaRPr lang="en-US" dirty="0">
                <a:latin typeface="Abadi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8A6A6A3-A99B-4D74-9C56-B84A6D251173}"/>
                </a:ext>
              </a:extLst>
            </p:cNvPr>
            <p:cNvSpPr txBox="1"/>
            <p:nvPr/>
          </p:nvSpPr>
          <p:spPr>
            <a:xfrm>
              <a:off x="6069476" y="9149204"/>
              <a:ext cx="12364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2">
                      <a:lumMod val="25000"/>
                    </a:schemeClr>
                  </a:solidFill>
                  <a:latin typeface="Abadi" panose="020B0604020202020204" pitchFamily="34" charset="0"/>
                </a:rPr>
                <a:t>Wildwood</a:t>
              </a:r>
            </a:p>
            <a:p>
              <a:pPr algn="ctr"/>
              <a:r>
                <a:rPr lang="en-US" sz="1500" dirty="0">
                  <a:solidFill>
                    <a:schemeClr val="bg2">
                      <a:lumMod val="25000"/>
                    </a:schemeClr>
                  </a:solidFill>
                  <a:latin typeface="Abadi" panose="020B0604020202020204" pitchFamily="34" charset="0"/>
                </a:rPr>
                <a:t>Ave</a:t>
              </a:r>
              <a:endParaRPr lang="en-US" dirty="0">
                <a:latin typeface="Abadi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6EE540-1C7C-4BCE-8AE8-2C7E224BD6CF}"/>
                </a:ext>
              </a:extLst>
            </p:cNvPr>
            <p:cNvSpPr txBox="1"/>
            <p:nvPr/>
          </p:nvSpPr>
          <p:spPr>
            <a:xfrm>
              <a:off x="5708008" y="10948286"/>
              <a:ext cx="12364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err="1">
                  <a:solidFill>
                    <a:schemeClr val="bg2">
                      <a:lumMod val="25000"/>
                    </a:schemeClr>
                  </a:solidFill>
                  <a:latin typeface="Abadi" panose="020B0604020202020204" pitchFamily="34" charset="0"/>
                </a:rPr>
                <a:t>Yentile</a:t>
              </a:r>
              <a:endParaRPr lang="en-US" sz="1500" dirty="0">
                <a:solidFill>
                  <a:schemeClr val="bg2">
                    <a:lumMod val="25000"/>
                  </a:schemeClr>
                </a:solidFill>
                <a:latin typeface="Abadi" panose="020B0604020202020204" pitchFamily="34" charset="0"/>
              </a:endParaRPr>
            </a:p>
            <a:p>
              <a:pPr algn="ctr"/>
              <a:r>
                <a:rPr lang="en-US" sz="1500" dirty="0">
                  <a:solidFill>
                    <a:schemeClr val="bg2">
                      <a:lumMod val="25000"/>
                    </a:schemeClr>
                  </a:solidFill>
                  <a:latin typeface="Abadi" panose="020B0604020202020204" pitchFamily="34" charset="0"/>
                </a:rPr>
                <a:t>Farm</a:t>
              </a:r>
              <a:endParaRPr lang="en-US" dirty="0">
                <a:latin typeface="Abadi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4BCA38-A212-40F2-9DC7-1C6582340316}"/>
                </a:ext>
              </a:extLst>
            </p:cNvPr>
            <p:cNvSpPr txBox="1"/>
            <p:nvPr/>
          </p:nvSpPr>
          <p:spPr>
            <a:xfrm>
              <a:off x="5421550" y="11937635"/>
              <a:ext cx="12364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2">
                      <a:lumMod val="25000"/>
                    </a:schemeClr>
                  </a:solidFill>
                  <a:latin typeface="Abadi" panose="020B0604020202020204" pitchFamily="34" charset="0"/>
                </a:rPr>
                <a:t>Town </a:t>
              </a:r>
            </a:p>
            <a:p>
              <a:pPr algn="ctr"/>
              <a:r>
                <a:rPr lang="en-US" sz="1500" dirty="0">
                  <a:solidFill>
                    <a:schemeClr val="bg2">
                      <a:lumMod val="25000"/>
                    </a:schemeClr>
                  </a:solidFill>
                  <a:latin typeface="Abadi" panose="020B0604020202020204" pitchFamily="34" charset="0"/>
                </a:rPr>
                <a:t>Park</a:t>
              </a:r>
              <a:endParaRPr lang="en-US" dirty="0">
                <a:latin typeface="Abadi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A36D26D-6D51-4C64-B934-BFFA216C7B78}"/>
                </a:ext>
              </a:extLst>
            </p:cNvPr>
            <p:cNvSpPr txBox="1"/>
            <p:nvPr/>
          </p:nvSpPr>
          <p:spPr>
            <a:xfrm>
              <a:off x="3758170" y="12280904"/>
              <a:ext cx="13419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badi" panose="020B0604020202020204" pitchFamily="34" charset="0"/>
                </a:rPr>
                <a:t>Murray Hill</a:t>
              </a:r>
            </a:p>
            <a:p>
              <a:pPr algn="ctr"/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badi" panose="020B0604020202020204" pitchFamily="34" charset="0"/>
                </a:rPr>
                <a:t>Green Meadow</a:t>
              </a:r>
            </a:p>
            <a:p>
              <a:pPr algn="ctr"/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badi" panose="020B0604020202020204" pitchFamily="34" charset="0"/>
                </a:rPr>
                <a:t>Mill Road</a:t>
              </a:r>
              <a:endParaRPr lang="en-US" sz="1200" dirty="0">
                <a:latin typeface="Abadi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1217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map&#10;&#10;Description automatically generated">
            <a:extLst>
              <a:ext uri="{FF2B5EF4-FFF2-40B4-BE49-F238E27FC236}">
                <a16:creationId xmlns:a16="http://schemas.microsoft.com/office/drawing/2014/main" id="{7D28908F-23E2-42C5-AB4B-8066706E8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0058400" cy="150876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EE2574A-9905-4348-969D-B087E169A6A2}"/>
              </a:ext>
            </a:extLst>
          </p:cNvPr>
          <p:cNvSpPr/>
          <p:nvPr/>
        </p:nvSpPr>
        <p:spPr>
          <a:xfrm>
            <a:off x="5629276" y="11754660"/>
            <a:ext cx="851372" cy="875490"/>
          </a:xfrm>
          <a:prstGeom prst="ellipse">
            <a:avLst/>
          </a:prstGeom>
          <a:solidFill>
            <a:schemeClr val="accent1">
              <a:alpha val="24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90C0B6-022B-42A5-8C22-2A82A3502821}"/>
              </a:ext>
            </a:extLst>
          </p:cNvPr>
          <p:cNvSpPr/>
          <p:nvPr/>
        </p:nvSpPr>
        <p:spPr>
          <a:xfrm>
            <a:off x="4003439" y="12192405"/>
            <a:ext cx="851372" cy="875490"/>
          </a:xfrm>
          <a:prstGeom prst="ellipse">
            <a:avLst/>
          </a:prstGeom>
          <a:solidFill>
            <a:schemeClr val="accent1">
              <a:alpha val="24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1426FE-E7FF-4412-9CB1-2B49419024CF}"/>
              </a:ext>
            </a:extLst>
          </p:cNvPr>
          <p:cNvSpPr/>
          <p:nvPr/>
        </p:nvSpPr>
        <p:spPr>
          <a:xfrm>
            <a:off x="1981201" y="8925735"/>
            <a:ext cx="851372" cy="875490"/>
          </a:xfrm>
          <a:prstGeom prst="ellipse">
            <a:avLst/>
          </a:prstGeom>
          <a:solidFill>
            <a:schemeClr val="accent1">
              <a:alpha val="24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B07570-899E-4043-97CB-3691020D4F50}"/>
              </a:ext>
            </a:extLst>
          </p:cNvPr>
          <p:cNvSpPr/>
          <p:nvPr/>
        </p:nvSpPr>
        <p:spPr>
          <a:xfrm>
            <a:off x="3228976" y="7506510"/>
            <a:ext cx="851372" cy="875490"/>
          </a:xfrm>
          <a:prstGeom prst="ellipse">
            <a:avLst/>
          </a:prstGeom>
          <a:solidFill>
            <a:schemeClr val="accent1">
              <a:alpha val="24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9911B8-9335-46B2-BC96-F2944A84EDE1}"/>
              </a:ext>
            </a:extLst>
          </p:cNvPr>
          <p:cNvSpPr/>
          <p:nvPr/>
        </p:nvSpPr>
        <p:spPr>
          <a:xfrm>
            <a:off x="8194441" y="5992440"/>
            <a:ext cx="851372" cy="875490"/>
          </a:xfrm>
          <a:prstGeom prst="ellipse">
            <a:avLst/>
          </a:prstGeom>
          <a:solidFill>
            <a:schemeClr val="accent1">
              <a:alpha val="24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6854050-1C12-4402-AE44-0600DE3E3937}"/>
              </a:ext>
            </a:extLst>
          </p:cNvPr>
          <p:cNvSpPr/>
          <p:nvPr/>
        </p:nvSpPr>
        <p:spPr>
          <a:xfrm>
            <a:off x="6547323" y="1639110"/>
            <a:ext cx="851372" cy="875490"/>
          </a:xfrm>
          <a:prstGeom prst="ellipse">
            <a:avLst/>
          </a:prstGeom>
          <a:solidFill>
            <a:schemeClr val="accent1">
              <a:alpha val="24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2721CC-02A1-44AE-8C93-3A37BA444005}"/>
              </a:ext>
            </a:extLst>
          </p:cNvPr>
          <p:cNvSpPr/>
          <p:nvPr/>
        </p:nvSpPr>
        <p:spPr>
          <a:xfrm>
            <a:off x="6256102" y="8925735"/>
            <a:ext cx="851372" cy="875490"/>
          </a:xfrm>
          <a:prstGeom prst="ellipse">
            <a:avLst/>
          </a:prstGeom>
          <a:solidFill>
            <a:schemeClr val="accent1">
              <a:alpha val="24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50E23B-4DF1-4096-8892-A85E3A0C2C73}"/>
              </a:ext>
            </a:extLst>
          </p:cNvPr>
          <p:cNvSpPr/>
          <p:nvPr/>
        </p:nvSpPr>
        <p:spPr>
          <a:xfrm>
            <a:off x="4777904" y="8050245"/>
            <a:ext cx="851372" cy="875490"/>
          </a:xfrm>
          <a:prstGeom prst="ellipse">
            <a:avLst/>
          </a:prstGeom>
          <a:solidFill>
            <a:schemeClr val="accent1">
              <a:alpha val="24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2E1E7C-80A9-4400-985D-6BA3EBF1A0F1}"/>
              </a:ext>
            </a:extLst>
          </p:cNvPr>
          <p:cNvSpPr/>
          <p:nvPr/>
        </p:nvSpPr>
        <p:spPr>
          <a:xfrm>
            <a:off x="6480648" y="3053572"/>
            <a:ext cx="851372" cy="875490"/>
          </a:xfrm>
          <a:prstGeom prst="ellipse">
            <a:avLst/>
          </a:prstGeom>
          <a:solidFill>
            <a:schemeClr val="accent1">
              <a:alpha val="24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590941D-D337-48E4-ADE8-CA2BB941AD42}"/>
              </a:ext>
            </a:extLst>
          </p:cNvPr>
          <p:cNvSpPr/>
          <p:nvPr/>
        </p:nvSpPr>
        <p:spPr>
          <a:xfrm>
            <a:off x="4108923" y="7174755"/>
            <a:ext cx="851372" cy="875490"/>
          </a:xfrm>
          <a:prstGeom prst="ellipse">
            <a:avLst/>
          </a:prstGeom>
          <a:solidFill>
            <a:schemeClr val="accent1">
              <a:alpha val="24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F7CAB7-DE49-40B4-9AB0-81A338E2CD16}"/>
              </a:ext>
            </a:extLst>
          </p:cNvPr>
          <p:cNvSpPr/>
          <p:nvPr/>
        </p:nvSpPr>
        <p:spPr>
          <a:xfrm>
            <a:off x="5895267" y="10773990"/>
            <a:ext cx="851372" cy="875490"/>
          </a:xfrm>
          <a:prstGeom prst="ellipse">
            <a:avLst/>
          </a:prstGeom>
          <a:solidFill>
            <a:schemeClr val="accent1">
              <a:alpha val="24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7583E71-80FA-450F-8143-C03C3DCA6F28}"/>
              </a:ext>
            </a:extLst>
          </p:cNvPr>
          <p:cNvSpPr/>
          <p:nvPr/>
        </p:nvSpPr>
        <p:spPr>
          <a:xfrm>
            <a:off x="971551" y="7068765"/>
            <a:ext cx="851372" cy="875490"/>
          </a:xfrm>
          <a:prstGeom prst="ellipse">
            <a:avLst/>
          </a:prstGeom>
          <a:solidFill>
            <a:schemeClr val="accent1">
              <a:alpha val="24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45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</TotalTime>
  <Words>99</Words>
  <Application>Microsoft Office PowerPoint</Application>
  <PresentationFormat>Custom</PresentationFormat>
  <Paragraphs>51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Gingrich</dc:creator>
  <cp:lastModifiedBy>Jayne Wierzbicki</cp:lastModifiedBy>
  <cp:revision>13</cp:revision>
  <dcterms:created xsi:type="dcterms:W3CDTF">2021-09-14T16:08:16Z</dcterms:created>
  <dcterms:modified xsi:type="dcterms:W3CDTF">2023-03-20T14:10:00Z</dcterms:modified>
</cp:coreProperties>
</file>